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4"/>
  </p:notesMasterIdLst>
  <p:handoutMasterIdLst>
    <p:handoutMasterId r:id="rId55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577" r:id="rId27"/>
    <p:sldId id="576" r:id="rId28"/>
    <p:sldId id="605" r:id="rId29"/>
    <p:sldId id="596" r:id="rId30"/>
    <p:sldId id="613" r:id="rId31"/>
    <p:sldId id="595" r:id="rId32"/>
    <p:sldId id="589" r:id="rId33"/>
    <p:sldId id="603" r:id="rId34"/>
    <p:sldId id="604" r:id="rId35"/>
    <p:sldId id="568" r:id="rId36"/>
    <p:sldId id="614" r:id="rId37"/>
    <p:sldId id="579" r:id="rId38"/>
    <p:sldId id="607" r:id="rId39"/>
    <p:sldId id="597" r:id="rId40"/>
    <p:sldId id="569" r:id="rId41"/>
    <p:sldId id="598" r:id="rId42"/>
    <p:sldId id="599" r:id="rId43"/>
    <p:sldId id="600" r:id="rId44"/>
    <p:sldId id="570" r:id="rId45"/>
    <p:sldId id="615" r:id="rId46"/>
    <p:sldId id="571" r:id="rId47"/>
    <p:sldId id="601" r:id="rId48"/>
    <p:sldId id="583" r:id="rId49"/>
    <p:sldId id="580" r:id="rId50"/>
    <p:sldId id="606" r:id="rId51"/>
    <p:sldId id="608" r:id="rId52"/>
    <p:sldId id="609" r:id="rId5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3" autoAdjust="0"/>
    <p:restoredTop sz="88844" autoAdjust="0"/>
  </p:normalViewPr>
  <p:slideViewPr>
    <p:cSldViewPr>
      <p:cViewPr varScale="1">
        <p:scale>
          <a:sx n="113" d="100"/>
          <a:sy n="113" d="100"/>
        </p:scale>
        <p:origin x="272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VS Code.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11052</TotalTime>
  <Words>1499</Words>
  <Application>Microsoft Macintosh PowerPoint</Application>
  <PresentationFormat>On-screen Show (4:3)</PresentationFormat>
  <Paragraphs>283</Paragraphs>
  <Slides>52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Calibri</vt:lpstr>
      <vt:lpstr>Calibri Light</vt:lpstr>
      <vt:lpstr>1_Unbranded</vt:lpstr>
      <vt:lpstr>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Devin Marsh</cp:lastModifiedBy>
  <cp:revision>1499</cp:revision>
  <cp:lastPrinted>2016-01-30T16:23:56Z</cp:lastPrinted>
  <dcterms:created xsi:type="dcterms:W3CDTF">2015-01-20T17:19:00Z</dcterms:created>
  <dcterms:modified xsi:type="dcterms:W3CDTF">2019-01-23T23:52:43Z</dcterms:modified>
</cp:coreProperties>
</file>